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7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6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8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70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31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07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0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8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0B017-3C11-4A71-94BE-A3878F9C0764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4851" y="45076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Нечеткая логика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33483" y="450761"/>
            <a:ext cx="2358979" cy="9530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Нейронные сети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34260" y="476519"/>
            <a:ext cx="2268827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Генетические алгоритмы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44885" y="476519"/>
            <a:ext cx="2088523" cy="953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Экспертные системы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4851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-нечеткие системы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335628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Эволюционные нейронные сети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34260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Нечеткие экспертные системы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244885" y="261441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-экспертные системы</a:t>
            </a:r>
            <a:endParaRPr lang="ru-RU" dirty="0"/>
          </a:p>
        </p:txBody>
      </p:sp>
      <p:cxnSp>
        <p:nvCxnSpPr>
          <p:cNvPr id="13" name="Соединительная линия уступом 12"/>
          <p:cNvCxnSpPr>
            <a:stCxn id="4" idx="2"/>
            <a:endCxn id="10" idx="0"/>
          </p:cNvCxnSpPr>
          <p:nvPr/>
        </p:nvCxnSpPr>
        <p:spPr>
          <a:xfrm rot="16200000" flipH="1">
            <a:off x="3907665" y="-990601"/>
            <a:ext cx="1210615" cy="5999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5" idx="2"/>
            <a:endCxn id="11" idx="0"/>
          </p:cNvCxnSpPr>
          <p:nvPr/>
        </p:nvCxnSpPr>
        <p:spPr>
          <a:xfrm rot="16200000" flipH="1">
            <a:off x="6862830" y="-946061"/>
            <a:ext cx="1210614" cy="5910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2"/>
            <a:endCxn id="8" idx="0"/>
          </p:cNvCxnSpPr>
          <p:nvPr/>
        </p:nvCxnSpPr>
        <p:spPr>
          <a:xfrm flipH="1">
            <a:off x="1513268" y="1403797"/>
            <a:ext cx="2999705" cy="121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2"/>
            <a:endCxn id="9" idx="0"/>
          </p:cNvCxnSpPr>
          <p:nvPr/>
        </p:nvCxnSpPr>
        <p:spPr>
          <a:xfrm>
            <a:off x="4512973" y="1403797"/>
            <a:ext cx="1072" cy="1210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9" idx="0"/>
          </p:cNvCxnSpPr>
          <p:nvPr/>
        </p:nvCxnSpPr>
        <p:spPr>
          <a:xfrm flipH="1">
            <a:off x="4514045" y="1429555"/>
            <a:ext cx="2954629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2"/>
            <a:endCxn id="10" idx="0"/>
          </p:cNvCxnSpPr>
          <p:nvPr/>
        </p:nvCxnSpPr>
        <p:spPr>
          <a:xfrm flipH="1">
            <a:off x="7512677" y="1429555"/>
            <a:ext cx="2776470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7" idx="2"/>
            <a:endCxn id="11" idx="0"/>
          </p:cNvCxnSpPr>
          <p:nvPr/>
        </p:nvCxnSpPr>
        <p:spPr>
          <a:xfrm>
            <a:off x="10289147" y="1429555"/>
            <a:ext cx="134155" cy="118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1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647700"/>
          </a:xfrm>
        </p:spPr>
        <p:txBody>
          <a:bodyPr/>
          <a:lstStyle/>
          <a:p>
            <a:r>
              <a:rPr lang="ru-RU" dirty="0" smtClean="0"/>
              <a:t>Инициализация весов и смещений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44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4. Формула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2" y="1690688"/>
            <a:ext cx="8794173" cy="27402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070539"/>
            <a:ext cx="4953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34" y="1690688"/>
            <a:ext cx="6899935" cy="21539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16" y="3836699"/>
            <a:ext cx="5324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757"/>
            <a:ext cx="5476875" cy="2381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6" y="2576658"/>
            <a:ext cx="5381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7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4" y="1690688"/>
            <a:ext cx="5010150" cy="2390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84" y="1533525"/>
            <a:ext cx="5553075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238625"/>
            <a:ext cx="5124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8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3" y="1477673"/>
            <a:ext cx="8547389" cy="42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05" y="1914958"/>
            <a:ext cx="7298333" cy="39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1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69" y="2083810"/>
            <a:ext cx="7403758" cy="4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6" y="1879021"/>
            <a:ext cx="6903893" cy="46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9121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482" y="153627"/>
            <a:ext cx="11084936" cy="6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6" y="1374198"/>
            <a:ext cx="10302270" cy="5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1690688"/>
            <a:ext cx="9720982" cy="44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25.11.2021 бинарный генетический алгоритм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88" y="1945520"/>
            <a:ext cx="7430984" cy="4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54" y="1464976"/>
            <a:ext cx="8269964" cy="41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1" y="1169544"/>
            <a:ext cx="8746355" cy="52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7" y="1532587"/>
            <a:ext cx="10965913" cy="35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организма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60" y="1924551"/>
            <a:ext cx="9607723" cy="34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529263"/>
            <a:ext cx="7738311" cy="51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027906"/>
            <a:ext cx="9829800" cy="48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67" y="365125"/>
            <a:ext cx="8412580" cy="64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5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796511"/>
            <a:ext cx="10004056" cy="5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Двухточечный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6" y="1557296"/>
            <a:ext cx="10823337" cy="47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Однородный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8" y="1358314"/>
            <a:ext cx="8148995" cy="4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Больцамана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58180"/>
            <a:ext cx="5377727" cy="2237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3792973"/>
            <a:ext cx="6667500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14" y="4648200"/>
            <a:ext cx="6648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«рулетки»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16"/>
            <a:ext cx="10514167" cy="36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Нечеткие множества (виды функций)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584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0" y="820088"/>
            <a:ext cx="6219825" cy="3924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2353469"/>
            <a:ext cx="6305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6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09" y="2043979"/>
            <a:ext cx="10020091" cy="4647767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4473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Разбиение на классы идет при изменение весовых коэ</a:t>
            </a:r>
            <a:r>
              <a:rPr lang="ru-RU" dirty="0"/>
              <a:t>ф</a:t>
            </a:r>
            <a:r>
              <a:rPr lang="ru-RU" dirty="0" smtClean="0"/>
              <a:t>фициентов </a:t>
            </a:r>
            <a:r>
              <a:rPr lang="en-US" dirty="0" err="1" smtClean="0"/>
              <a:t>wij</a:t>
            </a:r>
            <a:r>
              <a:rPr lang="ru-RU" dirty="0" smtClean="0"/>
              <a:t> . И это меняет наклон прямой. Параметр </a:t>
            </a:r>
            <a:r>
              <a:rPr lang="en-US" dirty="0" smtClean="0"/>
              <a:t>b</a:t>
            </a:r>
            <a:r>
              <a:rPr lang="ru-RU" dirty="0" smtClean="0"/>
              <a:t> – будет менять наклон прямой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84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6" y="1027906"/>
            <a:ext cx="7183582" cy="52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019"/>
            <a:ext cx="5562600" cy="2447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5" y="3948400"/>
            <a:ext cx="5638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42" y="2381683"/>
            <a:ext cx="8246485" cy="33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1. п4.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2305050"/>
            <a:ext cx="5305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995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94</Words>
  <Application>Microsoft Office PowerPoint</Application>
  <PresentationFormat>Широкоэкранный</PresentationFormat>
  <Paragraphs>28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Разбиение на классы идет при изменение весовых коэффициентов wij . И это меняет наклон прямой. Параметр b – будет менять наклон прямой</vt:lpstr>
      <vt:lpstr>Пример:</vt:lpstr>
      <vt:lpstr>Пример 2</vt:lpstr>
      <vt:lpstr>Этап 1</vt:lpstr>
      <vt:lpstr>Этап 1. п4.</vt:lpstr>
      <vt:lpstr>Описание алгоритма</vt:lpstr>
      <vt:lpstr>Шаг 0</vt:lpstr>
      <vt:lpstr>Шаг 4. Формула</vt:lpstr>
      <vt:lpstr>Шаг 5</vt:lpstr>
      <vt:lpstr>Шаг 6</vt:lpstr>
      <vt:lpstr>Шаг 7 </vt:lpstr>
      <vt:lpstr>Шаг 8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25.11.2021 бинарный генетический алгоритм</vt:lpstr>
      <vt:lpstr>Презентация PowerPoint</vt:lpstr>
      <vt:lpstr>Презентация PowerPoint</vt:lpstr>
      <vt:lpstr>Презентация PowerPoint</vt:lpstr>
      <vt:lpstr>Характеристики организма</vt:lpstr>
      <vt:lpstr>Презентация PowerPoint</vt:lpstr>
      <vt:lpstr>Презентация PowerPoint</vt:lpstr>
      <vt:lpstr>Презентация PowerPoint</vt:lpstr>
      <vt:lpstr>Двухточечный кроссинговер</vt:lpstr>
      <vt:lpstr>Однородный кроссинговер</vt:lpstr>
      <vt:lpstr>Метод Больцамана</vt:lpstr>
      <vt:lpstr>Метод «рулетки»</vt:lpstr>
      <vt:lpstr>Нечеткие множества (виды функций)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33</cp:revision>
  <dcterms:created xsi:type="dcterms:W3CDTF">2021-10-28T09:26:07Z</dcterms:created>
  <dcterms:modified xsi:type="dcterms:W3CDTF">2021-12-11T00:26:00Z</dcterms:modified>
</cp:coreProperties>
</file>